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karsh Agarwal" userId="7a1216fa42ee05d0" providerId="LiveId" clId="{5A8ABE04-300D-46CD-9942-40B59078845C}"/>
    <pc:docChg chg="undo custSel addSld delSld modSld">
      <pc:chgData name="Utkarsh Agarwal" userId="7a1216fa42ee05d0" providerId="LiveId" clId="{5A8ABE04-300D-46CD-9942-40B59078845C}" dt="2025-09-12T11:13:36.285" v="40" actId="22"/>
      <pc:docMkLst>
        <pc:docMk/>
      </pc:docMkLst>
      <pc:sldChg chg="addSp new mod">
        <pc:chgData name="Utkarsh Agarwal" userId="7a1216fa42ee05d0" providerId="LiveId" clId="{5A8ABE04-300D-46CD-9942-40B59078845C}" dt="2025-09-12T10:52:59.980" v="1" actId="22"/>
        <pc:sldMkLst>
          <pc:docMk/>
          <pc:sldMk cId="1873342758" sldId="256"/>
        </pc:sldMkLst>
        <pc:picChg chg="add">
          <ac:chgData name="Utkarsh Agarwal" userId="7a1216fa42ee05d0" providerId="LiveId" clId="{5A8ABE04-300D-46CD-9942-40B59078845C}" dt="2025-09-12T10:52:59.980" v="1" actId="22"/>
          <ac:picMkLst>
            <pc:docMk/>
            <pc:sldMk cId="1873342758" sldId="256"/>
            <ac:picMk id="5" creationId="{71443BEC-886F-A036-D2DD-4DFD82D93429}"/>
          </ac:picMkLst>
        </pc:picChg>
      </pc:sldChg>
      <pc:sldChg chg="addSp new mod">
        <pc:chgData name="Utkarsh Agarwal" userId="7a1216fa42ee05d0" providerId="LiveId" clId="{5A8ABE04-300D-46CD-9942-40B59078845C}" dt="2025-09-12T10:54:11.708" v="3" actId="22"/>
        <pc:sldMkLst>
          <pc:docMk/>
          <pc:sldMk cId="3261046929" sldId="257"/>
        </pc:sldMkLst>
        <pc:picChg chg="add">
          <ac:chgData name="Utkarsh Agarwal" userId="7a1216fa42ee05d0" providerId="LiveId" clId="{5A8ABE04-300D-46CD-9942-40B59078845C}" dt="2025-09-12T10:54:11.708" v="3" actId="22"/>
          <ac:picMkLst>
            <pc:docMk/>
            <pc:sldMk cId="3261046929" sldId="257"/>
            <ac:picMk id="5" creationId="{DF46EDD9-6D93-D878-A03A-BEC7FDBFA308}"/>
          </ac:picMkLst>
        </pc:picChg>
      </pc:sldChg>
      <pc:sldChg chg="addSp delSp new mod">
        <pc:chgData name="Utkarsh Agarwal" userId="7a1216fa42ee05d0" providerId="LiveId" clId="{5A8ABE04-300D-46CD-9942-40B59078845C}" dt="2025-09-12T10:55:28.968" v="9" actId="22"/>
        <pc:sldMkLst>
          <pc:docMk/>
          <pc:sldMk cId="2162486308" sldId="258"/>
        </pc:sldMkLst>
        <pc:picChg chg="add del">
          <ac:chgData name="Utkarsh Agarwal" userId="7a1216fa42ee05d0" providerId="LiveId" clId="{5A8ABE04-300D-46CD-9942-40B59078845C}" dt="2025-09-12T10:55:28.172" v="8" actId="22"/>
          <ac:picMkLst>
            <pc:docMk/>
            <pc:sldMk cId="2162486308" sldId="258"/>
            <ac:picMk id="5" creationId="{CFEE90D8-59DA-7931-3B76-24208EED942B}"/>
          </ac:picMkLst>
        </pc:picChg>
        <pc:picChg chg="add">
          <ac:chgData name="Utkarsh Agarwal" userId="7a1216fa42ee05d0" providerId="LiveId" clId="{5A8ABE04-300D-46CD-9942-40B59078845C}" dt="2025-09-12T10:55:28.968" v="9" actId="22"/>
          <ac:picMkLst>
            <pc:docMk/>
            <pc:sldMk cId="2162486308" sldId="258"/>
            <ac:picMk id="7" creationId="{3DFE7126-380B-08F0-7D1A-E01CDB934061}"/>
          </ac:picMkLst>
        </pc:picChg>
      </pc:sldChg>
      <pc:sldChg chg="new del">
        <pc:chgData name="Utkarsh Agarwal" userId="7a1216fa42ee05d0" providerId="LiveId" clId="{5A8ABE04-300D-46CD-9942-40B59078845C}" dt="2025-09-12T10:55:26.723" v="7" actId="680"/>
        <pc:sldMkLst>
          <pc:docMk/>
          <pc:sldMk cId="788596490" sldId="259"/>
        </pc:sldMkLst>
      </pc:sldChg>
      <pc:sldChg chg="addSp new mod">
        <pc:chgData name="Utkarsh Agarwal" userId="7a1216fa42ee05d0" providerId="LiveId" clId="{5A8ABE04-300D-46CD-9942-40B59078845C}" dt="2025-09-12T10:55:48.183" v="11" actId="22"/>
        <pc:sldMkLst>
          <pc:docMk/>
          <pc:sldMk cId="2285967301" sldId="259"/>
        </pc:sldMkLst>
        <pc:picChg chg="add">
          <ac:chgData name="Utkarsh Agarwal" userId="7a1216fa42ee05d0" providerId="LiveId" clId="{5A8ABE04-300D-46CD-9942-40B59078845C}" dt="2025-09-12T10:55:48.183" v="11" actId="22"/>
          <ac:picMkLst>
            <pc:docMk/>
            <pc:sldMk cId="2285967301" sldId="259"/>
            <ac:picMk id="5" creationId="{9D848E8A-0D16-D6D8-E35D-35EE732FC702}"/>
          </ac:picMkLst>
        </pc:picChg>
      </pc:sldChg>
      <pc:sldChg chg="addSp new mod">
        <pc:chgData name="Utkarsh Agarwal" userId="7a1216fa42ee05d0" providerId="LiveId" clId="{5A8ABE04-300D-46CD-9942-40B59078845C}" dt="2025-09-12T10:56:12.822" v="13" actId="22"/>
        <pc:sldMkLst>
          <pc:docMk/>
          <pc:sldMk cId="278614780" sldId="260"/>
        </pc:sldMkLst>
        <pc:picChg chg="add">
          <ac:chgData name="Utkarsh Agarwal" userId="7a1216fa42ee05d0" providerId="LiveId" clId="{5A8ABE04-300D-46CD-9942-40B59078845C}" dt="2025-09-12T10:56:12.822" v="13" actId="22"/>
          <ac:picMkLst>
            <pc:docMk/>
            <pc:sldMk cId="278614780" sldId="260"/>
            <ac:picMk id="5" creationId="{FEF38BEE-8958-353E-84DA-B19F1A47F62A}"/>
          </ac:picMkLst>
        </pc:picChg>
      </pc:sldChg>
      <pc:sldChg chg="addSp new mod">
        <pc:chgData name="Utkarsh Agarwal" userId="7a1216fa42ee05d0" providerId="LiveId" clId="{5A8ABE04-300D-46CD-9942-40B59078845C}" dt="2025-09-12T10:57:04.056" v="15" actId="22"/>
        <pc:sldMkLst>
          <pc:docMk/>
          <pc:sldMk cId="4185370138" sldId="261"/>
        </pc:sldMkLst>
        <pc:picChg chg="add">
          <ac:chgData name="Utkarsh Agarwal" userId="7a1216fa42ee05d0" providerId="LiveId" clId="{5A8ABE04-300D-46CD-9942-40B59078845C}" dt="2025-09-12T10:57:04.056" v="15" actId="22"/>
          <ac:picMkLst>
            <pc:docMk/>
            <pc:sldMk cId="4185370138" sldId="261"/>
            <ac:picMk id="5" creationId="{B0FF2C97-C02D-AB8F-FBA1-7E24FD2FD42C}"/>
          </ac:picMkLst>
        </pc:picChg>
      </pc:sldChg>
      <pc:sldChg chg="addSp new mod">
        <pc:chgData name="Utkarsh Agarwal" userId="7a1216fa42ee05d0" providerId="LiveId" clId="{5A8ABE04-300D-46CD-9942-40B59078845C}" dt="2025-09-12T10:57:19.847" v="17" actId="22"/>
        <pc:sldMkLst>
          <pc:docMk/>
          <pc:sldMk cId="2088749805" sldId="262"/>
        </pc:sldMkLst>
        <pc:picChg chg="add">
          <ac:chgData name="Utkarsh Agarwal" userId="7a1216fa42ee05d0" providerId="LiveId" clId="{5A8ABE04-300D-46CD-9942-40B59078845C}" dt="2025-09-12T10:57:19.847" v="17" actId="22"/>
          <ac:picMkLst>
            <pc:docMk/>
            <pc:sldMk cId="2088749805" sldId="262"/>
            <ac:picMk id="5" creationId="{A21CE434-C36B-17AB-86DB-5CABE1C58D57}"/>
          </ac:picMkLst>
        </pc:picChg>
      </pc:sldChg>
      <pc:sldChg chg="addSp new mod">
        <pc:chgData name="Utkarsh Agarwal" userId="7a1216fa42ee05d0" providerId="LiveId" clId="{5A8ABE04-300D-46CD-9942-40B59078845C}" dt="2025-09-12T10:58:13.898" v="19" actId="22"/>
        <pc:sldMkLst>
          <pc:docMk/>
          <pc:sldMk cId="2735061660" sldId="263"/>
        </pc:sldMkLst>
        <pc:picChg chg="add">
          <ac:chgData name="Utkarsh Agarwal" userId="7a1216fa42ee05d0" providerId="LiveId" clId="{5A8ABE04-300D-46CD-9942-40B59078845C}" dt="2025-09-12T10:58:13.898" v="19" actId="22"/>
          <ac:picMkLst>
            <pc:docMk/>
            <pc:sldMk cId="2735061660" sldId="263"/>
            <ac:picMk id="5" creationId="{C712208A-76FD-3A19-1BAD-67B5C4082DEE}"/>
          </ac:picMkLst>
        </pc:picChg>
      </pc:sldChg>
      <pc:sldChg chg="addSp new mod">
        <pc:chgData name="Utkarsh Agarwal" userId="7a1216fa42ee05d0" providerId="LiveId" clId="{5A8ABE04-300D-46CD-9942-40B59078845C}" dt="2025-09-12T10:58:44.452" v="21" actId="22"/>
        <pc:sldMkLst>
          <pc:docMk/>
          <pc:sldMk cId="3279467608" sldId="264"/>
        </pc:sldMkLst>
        <pc:picChg chg="add">
          <ac:chgData name="Utkarsh Agarwal" userId="7a1216fa42ee05d0" providerId="LiveId" clId="{5A8ABE04-300D-46CD-9942-40B59078845C}" dt="2025-09-12T10:58:44.452" v="21" actId="22"/>
          <ac:picMkLst>
            <pc:docMk/>
            <pc:sldMk cId="3279467608" sldId="264"/>
            <ac:picMk id="5" creationId="{213A438A-B09C-4DBE-C291-1E710128C09A}"/>
          </ac:picMkLst>
        </pc:picChg>
      </pc:sldChg>
      <pc:sldChg chg="addSp delSp modSp new mod">
        <pc:chgData name="Utkarsh Agarwal" userId="7a1216fa42ee05d0" providerId="LiveId" clId="{5A8ABE04-300D-46CD-9942-40B59078845C}" dt="2025-09-12T10:59:56.417" v="25" actId="22"/>
        <pc:sldMkLst>
          <pc:docMk/>
          <pc:sldMk cId="441225402" sldId="265"/>
        </pc:sldMkLst>
        <pc:spChg chg="del">
          <ac:chgData name="Utkarsh Agarwal" userId="7a1216fa42ee05d0" providerId="LiveId" clId="{5A8ABE04-300D-46CD-9942-40B59078845C}" dt="2025-09-12T10:59:56.417" v="25" actId="22"/>
          <ac:spMkLst>
            <pc:docMk/>
            <pc:sldMk cId="441225402" sldId="265"/>
            <ac:spMk id="3" creationId="{8CD4C487-BDF3-9A99-3FBB-2A30718EB462}"/>
          </ac:spMkLst>
        </pc:spChg>
        <pc:picChg chg="add mod">
          <ac:chgData name="Utkarsh Agarwal" userId="7a1216fa42ee05d0" providerId="LiveId" clId="{5A8ABE04-300D-46CD-9942-40B59078845C}" dt="2025-09-12T10:59:44.933" v="24" actId="1076"/>
          <ac:picMkLst>
            <pc:docMk/>
            <pc:sldMk cId="441225402" sldId="265"/>
            <ac:picMk id="5" creationId="{F9A3B4E1-1075-FEE3-80EE-B983952236F2}"/>
          </ac:picMkLst>
        </pc:picChg>
        <pc:picChg chg="add mod ord">
          <ac:chgData name="Utkarsh Agarwal" userId="7a1216fa42ee05d0" providerId="LiveId" clId="{5A8ABE04-300D-46CD-9942-40B59078845C}" dt="2025-09-12T10:59:56.417" v="25" actId="22"/>
          <ac:picMkLst>
            <pc:docMk/>
            <pc:sldMk cId="441225402" sldId="265"/>
            <ac:picMk id="7" creationId="{54BD6C06-4699-EAAF-A222-AF99E589F5DF}"/>
          </ac:picMkLst>
        </pc:picChg>
      </pc:sldChg>
      <pc:sldChg chg="addSp modSp new mod">
        <pc:chgData name="Utkarsh Agarwal" userId="7a1216fa42ee05d0" providerId="LiveId" clId="{5A8ABE04-300D-46CD-9942-40B59078845C}" dt="2025-09-12T11:01:14.399" v="28" actId="1076"/>
        <pc:sldMkLst>
          <pc:docMk/>
          <pc:sldMk cId="3168427426" sldId="266"/>
        </pc:sldMkLst>
        <pc:picChg chg="add mod">
          <ac:chgData name="Utkarsh Agarwal" userId="7a1216fa42ee05d0" providerId="LiveId" clId="{5A8ABE04-300D-46CD-9942-40B59078845C}" dt="2025-09-12T11:01:14.399" v="28" actId="1076"/>
          <ac:picMkLst>
            <pc:docMk/>
            <pc:sldMk cId="3168427426" sldId="266"/>
            <ac:picMk id="5" creationId="{8021A8F8-0661-8530-CCCF-6D2B7DA9C491}"/>
          </ac:picMkLst>
        </pc:picChg>
      </pc:sldChg>
      <pc:sldChg chg="addSp new mod">
        <pc:chgData name="Utkarsh Agarwal" userId="7a1216fa42ee05d0" providerId="LiveId" clId="{5A8ABE04-300D-46CD-9942-40B59078845C}" dt="2025-09-12T11:06:07.623" v="30" actId="22"/>
        <pc:sldMkLst>
          <pc:docMk/>
          <pc:sldMk cId="4098230724" sldId="267"/>
        </pc:sldMkLst>
        <pc:picChg chg="add">
          <ac:chgData name="Utkarsh Agarwal" userId="7a1216fa42ee05d0" providerId="LiveId" clId="{5A8ABE04-300D-46CD-9942-40B59078845C}" dt="2025-09-12T11:06:07.623" v="30" actId="22"/>
          <ac:picMkLst>
            <pc:docMk/>
            <pc:sldMk cId="4098230724" sldId="267"/>
            <ac:picMk id="5" creationId="{EA3A8DC0-407E-E4DF-0406-7A443A6D1AE9}"/>
          </ac:picMkLst>
        </pc:picChg>
      </pc:sldChg>
      <pc:sldChg chg="addSp delSp modSp new mod">
        <pc:chgData name="Utkarsh Agarwal" userId="7a1216fa42ee05d0" providerId="LiveId" clId="{5A8ABE04-300D-46CD-9942-40B59078845C}" dt="2025-09-12T11:06:52.544" v="36" actId="22"/>
        <pc:sldMkLst>
          <pc:docMk/>
          <pc:sldMk cId="664078586" sldId="268"/>
        </pc:sldMkLst>
        <pc:picChg chg="add del mod">
          <ac:chgData name="Utkarsh Agarwal" userId="7a1216fa42ee05d0" providerId="LiveId" clId="{5A8ABE04-300D-46CD-9942-40B59078845C}" dt="2025-09-12T11:06:51.861" v="35" actId="22"/>
          <ac:picMkLst>
            <pc:docMk/>
            <pc:sldMk cId="664078586" sldId="268"/>
            <ac:picMk id="5" creationId="{3572EDC1-75EF-BAA3-8421-A128BE04FB50}"/>
          </ac:picMkLst>
        </pc:picChg>
        <pc:picChg chg="add">
          <ac:chgData name="Utkarsh Agarwal" userId="7a1216fa42ee05d0" providerId="LiveId" clId="{5A8ABE04-300D-46CD-9942-40B59078845C}" dt="2025-09-12T11:06:52.544" v="36" actId="22"/>
          <ac:picMkLst>
            <pc:docMk/>
            <pc:sldMk cId="664078586" sldId="268"/>
            <ac:picMk id="7" creationId="{95618AAA-9E53-D6D7-0EEE-AA9EF153E88E}"/>
          </ac:picMkLst>
        </pc:picChg>
      </pc:sldChg>
      <pc:sldChg chg="addSp new mod">
        <pc:chgData name="Utkarsh Agarwal" userId="7a1216fa42ee05d0" providerId="LiveId" clId="{5A8ABE04-300D-46CD-9942-40B59078845C}" dt="2025-09-12T11:10:57.328" v="38" actId="22"/>
        <pc:sldMkLst>
          <pc:docMk/>
          <pc:sldMk cId="315429942" sldId="269"/>
        </pc:sldMkLst>
        <pc:picChg chg="add">
          <ac:chgData name="Utkarsh Agarwal" userId="7a1216fa42ee05d0" providerId="LiveId" clId="{5A8ABE04-300D-46CD-9942-40B59078845C}" dt="2025-09-12T11:10:57.328" v="38" actId="22"/>
          <ac:picMkLst>
            <pc:docMk/>
            <pc:sldMk cId="315429942" sldId="269"/>
            <ac:picMk id="5" creationId="{4F31069B-40A3-AA6D-DDAD-FB322FD0EF38}"/>
          </ac:picMkLst>
        </pc:picChg>
      </pc:sldChg>
      <pc:sldChg chg="addSp new mod">
        <pc:chgData name="Utkarsh Agarwal" userId="7a1216fa42ee05d0" providerId="LiveId" clId="{5A8ABE04-300D-46CD-9942-40B59078845C}" dt="2025-09-12T11:13:36.285" v="40" actId="22"/>
        <pc:sldMkLst>
          <pc:docMk/>
          <pc:sldMk cId="3855850900" sldId="270"/>
        </pc:sldMkLst>
        <pc:picChg chg="add">
          <ac:chgData name="Utkarsh Agarwal" userId="7a1216fa42ee05d0" providerId="LiveId" clId="{5A8ABE04-300D-46CD-9942-40B59078845C}" dt="2025-09-12T11:13:36.285" v="40" actId="22"/>
          <ac:picMkLst>
            <pc:docMk/>
            <pc:sldMk cId="3855850900" sldId="270"/>
            <ac:picMk id="5" creationId="{59221AFE-68F4-8021-8FE8-1FCC0B3D820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F705-F29F-A92F-21D7-07132759B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53CD79-5069-C3DD-9DF0-9518FDC52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784E5-97E0-9A9A-985A-9F1802AC6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567A-C58B-4943-9ECE-26CBE7263BC3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A91F7-4C48-99D9-3101-73F2E306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807CC-D846-1250-E089-AA83AC5B6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3584B-E581-4ECD-8C78-464619AF2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375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C810C-C9D6-32DB-D5FD-5FFA94F6F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F6C7DE-9776-D86B-FD0E-F5F8D8221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600CE-EC90-7853-2CF7-904BA0BAD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567A-C58B-4943-9ECE-26CBE7263BC3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046AD-6C0A-11F3-7786-12345C1D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549BB-9573-3003-4D46-4561BED8C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3584B-E581-4ECD-8C78-464619AF2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713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5F93E8-9891-2D23-A79F-2E08C48D41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2DF4E2-1E85-631D-635E-322459C88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E5A6-A1A7-1DD9-38CB-536D6370A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567A-C58B-4943-9ECE-26CBE7263BC3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386FD-DEBE-C8FF-F626-D79EEBCB7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FD530-54FC-EC35-45B9-7C22F4C97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3584B-E581-4ECD-8C78-464619AF2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008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CD412-58C2-4869-E919-3782E659E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31C9B-3F2B-9288-CEB5-8B8B79E2F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258E0-7F90-4EE2-4323-E48BDA70F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567A-C58B-4943-9ECE-26CBE7263BC3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DC3DB-1454-A9B4-B793-92CFB914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D7831-F90F-7FFB-E923-94EF70C6B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3584B-E581-4ECD-8C78-464619AF2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9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270B-A00F-4412-7603-36BBE428C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AFD9D-66F4-9B84-B6C9-8BDE03248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0C519-BDD1-904C-2742-1194180B3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567A-C58B-4943-9ECE-26CBE7263BC3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B0E98-37D6-5FB4-33D6-2B407B88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1F31A-D751-D7E2-F7C1-03F511CA3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3584B-E581-4ECD-8C78-464619AF2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6607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A527-105F-154B-0A99-EA13E3706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48276-5842-56CC-D341-2464D5298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C97CB-D5D7-048D-0238-C8F1FB965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AD59E-7B54-0AEE-2989-64904D0A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567A-C58B-4943-9ECE-26CBE7263BC3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2A85B-877F-D0D1-8A12-8B5BCC424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52116-9776-4AD4-298A-4C4ABD638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3584B-E581-4ECD-8C78-464619AF2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20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FE8B2-CB78-A732-565E-09E20468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18371-466F-B240-6ED8-275D184AE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AE676-C90B-37DF-1A10-688092CD7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DE7D5-D278-CEA3-58E1-0A1F3EA526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3409C1-455B-5C5F-BE2D-B2FEDC6B4F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9A5325-76DE-3C15-12BA-7A8E92AA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567A-C58B-4943-9ECE-26CBE7263BC3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C5F20-CD22-CCFD-5C75-02C248DB5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7BCD16-A38A-23E4-8314-F93D2A6E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3584B-E581-4ECD-8C78-464619AF2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654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B76A-1FF5-B68B-FDDB-13AB2ADE0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8216AB-245E-1AC2-7968-5590A0C0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567A-C58B-4943-9ECE-26CBE7263BC3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5950C-162B-5E74-0DC4-B73D2262B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758A2-0E28-07E1-311D-343A3AB88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3584B-E581-4ECD-8C78-464619AF2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493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C1D274-05D4-C874-4A15-A56CA0A37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567A-C58B-4943-9ECE-26CBE7263BC3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6D539-0767-DE38-25FC-119F79F52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637CD-A0E8-5F5D-DF28-2E48E9C31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3584B-E581-4ECD-8C78-464619AF2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149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CEAE0-F7A4-14CE-98E7-6D1F61AB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9885B-7587-862B-9BE5-6EC0E3B15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255EF-D12B-0D51-DC24-90DF69976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7EB95-BA4A-E0B3-9952-0F6AA4275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567A-C58B-4943-9ECE-26CBE7263BC3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08373-DA68-6EAE-7060-21173604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52F89-24E3-8DEC-3A9A-697F5EAF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3584B-E581-4ECD-8C78-464619AF2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9659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6B44-27DB-C0EA-907F-FECD340B7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0498AA-B932-C569-9AF7-DD65384382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8B86E-01A0-BE1B-C40D-7DA772C04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4ABF3-1452-38AA-E474-7E0129D73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567A-C58B-4943-9ECE-26CBE7263BC3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C1150-E0A8-36B1-8A33-42744FDD3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965FD-1062-F57E-DE35-C8C98989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3584B-E581-4ECD-8C78-464619AF2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4003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1FE225-B840-1AFC-628F-6138D4C8E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54C5D-94EE-D285-27EF-6FFC9BEE7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5805E-DAB1-8A6C-8077-CFDAF8F70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01567A-C58B-4943-9ECE-26CBE7263BC3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3A825-FD2B-25F5-6530-4EF10A226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C2726-CAE2-0265-4367-C8B308282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03584B-E581-4ECD-8C78-464619AF28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8813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F3D4B-3388-A01E-11F0-7CD3E21F31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B4FC82-9A84-AC47-991C-6BD4684B83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43BEC-886F-A036-D2DD-4DFD82D93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8"/>
            <a:ext cx="12192000" cy="685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42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74DE-9654-A29A-4B0B-9BC010A69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BD6C06-4699-EAAF-A222-AF99E589F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232" y="3705978"/>
            <a:ext cx="5801535" cy="590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A3B4E1-1075-FEE3-80EE-B98395223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971" y="2061425"/>
            <a:ext cx="5106113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25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09D0-BF20-29D6-E9F3-2CF9E153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04920-A415-32A5-7078-86F58E2D6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1A8F8-0661-8530-CCCF-6D2B7DA9C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54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27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B9A7D-9EDE-61CF-465A-602EBFB9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345C7-0135-FA2E-847B-0AE5012DC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A8DC0-407E-E4DF-0406-7A443A6D1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866"/>
            <a:ext cx="12192000" cy="660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30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29590-9B94-1940-F60A-F61AD81C5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DEE62-320C-9507-F475-DEDEEE7F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18AAA-9E53-D6D7-0EEE-AA9EF153E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03" y="0"/>
            <a:ext cx="11744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78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9048-5209-63F0-82CF-D86A635F5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ECB88-54BE-ED90-7BA0-6A2A0550D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1069B-40A3-AA6D-DDAD-FB322FD0E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37"/>
            <a:ext cx="12192000" cy="665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9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FD24F-31E0-5748-77F9-8853104B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EE199-1ED0-EC87-792F-29D12DF71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21AFE-68F4-8021-8FE8-1FCC0B3D8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153"/>
            <a:ext cx="12192000" cy="611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50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5BCB7-6ED9-4BC5-1C78-D8FF876E2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1C63D-D940-0280-1DFE-1B1AA8B0B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46EDD9-6D93-D878-A03A-BEC7FDBFA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792"/>
            <a:ext cx="12192000" cy="654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4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2CF2C-839B-36B6-2168-FCE78358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80384-631B-F97C-C10F-8B85C670C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FE7126-380B-08F0-7D1A-E01CDB934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96"/>
            <a:ext cx="12192000" cy="648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86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8E04-3BE8-2556-A748-509331587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297A-7C9D-4B38-4067-579EDA5FA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848E8A-0D16-D6D8-E35D-35EE732FC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595"/>
            <a:ext cx="12192000" cy="653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67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EA6C-EF70-971D-6761-002AE030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96AA3-D523-1B16-2738-F648A0933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38BEE-8958-353E-84DA-B19F1A47F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9" y="0"/>
            <a:ext cx="12057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0635-22F3-0BE9-35B2-AE480C9AA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7E4A9-DE48-8C1F-7922-1766AE0DD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F2C97-C02D-AB8F-FBA1-7E24FD2FD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31"/>
            <a:ext cx="12192000" cy="663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70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5E581-10E4-7CCE-D8A9-DE2F4C278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6CB8C-A89C-0E5F-7A77-6BB94EC08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CE434-C36B-17AB-86DB-5CABE1C58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600"/>
            <a:ext cx="12192000" cy="645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49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58281-9DAD-D90E-3719-1EA7BFE3E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3C72E-1F6B-367F-4520-A3D4CDC07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2208A-76FD-3A19-1BAD-67B5C4082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881"/>
            <a:ext cx="12192000" cy="642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61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98C8D-FF67-2997-1A3D-F7DB6B4D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167A5-CF38-A80B-B24A-66325558C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A438A-B09C-4DBE-C291-1E710128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095"/>
            <a:ext cx="12192000" cy="637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67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Utkarsh Agarwal</dc:creator>
  <cp:lastModifiedBy>Utkarsh Agarwal</cp:lastModifiedBy>
  <cp:revision>1</cp:revision>
  <dcterms:created xsi:type="dcterms:W3CDTF">2025-09-12T10:52:21Z</dcterms:created>
  <dcterms:modified xsi:type="dcterms:W3CDTF">2025-09-12T11:13:46Z</dcterms:modified>
</cp:coreProperties>
</file>